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A6580C-1C0F-416E-8040-C67C858A7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B0DD6D-59E8-4FFD-90BE-1AF99E715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95E103-13CC-4E9C-945A-D70E7C02A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2AD5-B17F-426B-A71F-0A61E96DD59A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AD1EE2-F7F6-45EB-A13E-9596188C0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8E183C-00FF-4A3E-B155-85CFAD9B9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4718-4196-4F00-AC51-53E46256F3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86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C74A21-66F7-4DC6-AF44-2ECAFAACE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C33D17-E856-407D-A187-A913439CF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BF5573-BDD6-4027-84BA-21FA1B7EC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2AD5-B17F-426B-A71F-0A61E96DD59A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E75098-8D81-404A-8BFB-60E8AF729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044A97-B543-4290-A1EF-451A3F31B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4718-4196-4F00-AC51-53E46256F3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478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E391D9C-ABAB-450F-9FFC-4FFA5D4F4C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94E9DAC-CE5B-4788-9B1A-2B7A0AAA6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1D6FBE-A37C-439D-86AE-1A3F4163A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2AD5-B17F-426B-A71F-0A61E96DD59A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2454EB-1CC0-49B2-A39F-BE3F3E17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0BE4C-E4CF-42CF-A8F1-2FD7C5F6D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4718-4196-4F00-AC51-53E46256F3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664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AA4E97-99E9-45C1-8CF8-F9B64C5DA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8E76DB-A8F6-4B8C-B577-627F80235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7B509A-5473-4918-92C9-6121B0018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2AD5-B17F-426B-A71F-0A61E96DD59A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13CF5C-0539-44B1-84E6-4FA4A6E03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2FA247-1491-40F1-946E-E5AC1DAD1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4718-4196-4F00-AC51-53E46256F3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53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60D346-0EEC-43A8-8850-7D980D284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11CE87-68EA-4BE1-B33B-3CE5BED33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DE088F-4B53-4DA6-90A0-78634C792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2AD5-B17F-426B-A71F-0A61E96DD59A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5CBC12-ECF9-458A-81F5-E3BA487D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B19364-BB5E-4DC2-B754-C229AB4D9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4718-4196-4F00-AC51-53E46256F3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28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6F1A8E-6952-4B43-931D-7F84C412E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B9782-C389-4DC9-BB7B-A1AE92D98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1935F1-28D2-48C8-A940-1E3CABC19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CBD6F1-F522-4BCF-88ED-7AA742A6A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2AD5-B17F-426B-A71F-0A61E96DD59A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A79AF5-06A3-4956-A09C-C2665EE3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10F103-4DD8-4668-B2DB-7826AC87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4718-4196-4F00-AC51-53E46256F3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79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BBC501-81D0-4083-BCAF-4CCBE53D6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57C8B3-EE10-4792-A5CD-10225C306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9F0754-7A9A-42E7-9B78-EA5953CEE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97EC9EA-2211-47FC-B588-DAC28D2C3E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4DD13D2-A063-4A72-BB1A-2B71C6486E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B955508-ABB4-4D9D-BE51-D16F5D96E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2AD5-B17F-426B-A71F-0A61E96DD59A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B0ED46E-16D7-4AAE-A34D-716164379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55156B9-002D-4ABC-9DF2-B8C26471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4718-4196-4F00-AC51-53E46256F3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44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C3EFDD-766B-4BE2-B29E-23A00FAF6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101632-8267-4AFD-8832-393C1D4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2AD5-B17F-426B-A71F-0A61E96DD59A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F44C8FE-7249-4C77-AD63-DD5551D7F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5BE63DC-F740-408F-935D-9B66DCE52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4718-4196-4F00-AC51-53E46256F3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35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1A0CC36-A938-4A8B-8FC9-559BCF385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2AD5-B17F-426B-A71F-0A61E96DD59A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7FB881B-754F-4D08-9F88-F327BEAA5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7C0D41-0A9E-4A6A-BAB9-078A065BB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4718-4196-4F00-AC51-53E46256F3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70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681966-8D65-4AB5-8182-BD4D5968C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531EC5-67F7-461E-B19A-B2F343C63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9069598-17D9-4968-83DF-82DE5F8B6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0C759F-CC0C-453D-A498-F88132AE1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2AD5-B17F-426B-A71F-0A61E96DD59A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D9A355-BD5C-450F-8A02-5CEFCA918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231A04-1120-453C-9DD6-F07F25B77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4718-4196-4F00-AC51-53E46256F3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41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2356D7-7417-4FC2-88BD-16D01E9D6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794486F-A0F5-41A5-945A-22FBDE91A1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7968444-CE79-4E3E-ABBA-C9CC319E43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CF08C4-64A2-46A3-8116-2F44B9E29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2AD5-B17F-426B-A71F-0A61E96DD59A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A9BCCC-D447-44FC-9808-39757D652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14B8DA-23A6-4D3D-B54D-F54371BD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4718-4196-4F00-AC51-53E46256F3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20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C91E3DD-1A38-49DD-AF30-C06B3A350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00FE68-3BAD-4820-A629-9E764EE08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30BB36-CC1F-4AA3-9047-C83A0965F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62AD5-B17F-426B-A71F-0A61E96DD59A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70DABD-6ECC-44A3-9600-5EBDB68102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043752-5D97-4C4B-A2A2-A23A00D3E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24718-4196-4F00-AC51-53E46256F3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87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17C1BBFD-9EE6-4851-B39B-C5D28DAA62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670" y="0"/>
            <a:ext cx="54606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5201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Voici un exemple de « Pourquoi / Parce que » :   Productions Pourquoi les bons moments passent-ils vite ? Parce que cela est beau et grand   Pourquoi nous changeons avec le temps ? Parce que les consignes n’étaient pas claires   Pourquoi le droit s’efface devant la peur ? Parce que la vie est ainsi faite   Pourquoi on ne fait pas très attention ? Parce que l’argent n’a pas d’odeur   Pourquoi vous êtes si belle ? Parce que chaque jour est un jour nouveau   Pourquoi les avis sont différents ? Parce que la vie n’est pas la même pour tout le monde   Pourquoi le chocolat est-il si énergétique ? Parce que c’est la fin !</dc:title>
  <dc:creator>Anne De-Vries</dc:creator>
  <cp:lastModifiedBy>Anne De-Vries</cp:lastModifiedBy>
  <cp:revision>3</cp:revision>
  <dcterms:created xsi:type="dcterms:W3CDTF">2024-01-29T13:36:59Z</dcterms:created>
  <dcterms:modified xsi:type="dcterms:W3CDTF">2024-01-29T13:45:53Z</dcterms:modified>
</cp:coreProperties>
</file>